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5A102"/>
    <a:srgbClr val="18B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A9E9-3629-E04B-917D-54A4E4695A3E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9345-0456-A744-9A4B-738F2B35CA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3" y="-14494"/>
            <a:ext cx="7865501" cy="6360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563" y="6345880"/>
            <a:ext cx="813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5A102"/>
                </a:solidFill>
                <a:latin typeface="Arial Black"/>
                <a:cs typeface="Arial Black"/>
              </a:rPr>
              <a:t>ESSENTIALOILWORKS.COM</a:t>
            </a:r>
            <a:endParaRPr lang="en-US" sz="2400" dirty="0">
              <a:solidFill>
                <a:srgbClr val="15A102"/>
              </a:solidFill>
              <a:latin typeface="Arial Black"/>
              <a:cs typeface="Arial Black"/>
            </a:endParaRPr>
          </a:p>
        </p:txBody>
      </p:sp>
      <p:pic>
        <p:nvPicPr>
          <p:cNvPr id="8" name="Picture 7" descr="small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364" y="5765400"/>
            <a:ext cx="1234728" cy="9994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iWorkOut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Deana Williams</dc:creator>
  <cp:lastModifiedBy>Deana Williams</cp:lastModifiedBy>
  <cp:revision>1</cp:revision>
  <dcterms:created xsi:type="dcterms:W3CDTF">2021-09-16T22:55:09Z</dcterms:created>
  <dcterms:modified xsi:type="dcterms:W3CDTF">2021-09-18T14:13:09Z</dcterms:modified>
</cp:coreProperties>
</file>